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en Dang" initials="KD" lastIdx="1" clrIdx="0">
    <p:extLst>
      <p:ext uri="{19B8F6BF-5375-455C-9EA6-DF929625EA0E}">
        <p15:presenceInfo xmlns:p15="http://schemas.microsoft.com/office/powerpoint/2012/main" userId="2c0bea498fa3e2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7E98B-4372-4E84-A9C4-9F2B5F344715}" v="155" dt="2019-12-16T14:08:01.042"/>
    <p1510:client id="{720CAE29-E644-4676-A60C-7C979304F418}" v="269" dt="2019-12-16T14:40:41.559"/>
    <p1510:client id="{90843D1E-EB2E-406D-9CAC-B0E0DD815E21}" v="541" dt="2019-12-16T15:34:38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0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4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70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9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24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23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32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33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5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8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1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2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5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4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3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9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6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7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Newfoundland_(island)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9399" y="4625788"/>
            <a:ext cx="7413623" cy="835217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"/>
                <a:cs typeface="Times"/>
              </a:rPr>
              <a:t>Thuyết</a:t>
            </a:r>
            <a:r>
              <a:rPr lang="en-US" sz="4400" dirty="0">
                <a:latin typeface="Times"/>
                <a:cs typeface="Times"/>
              </a:rPr>
              <a:t> </a:t>
            </a:r>
            <a:r>
              <a:rPr lang="en-US" sz="4400" dirty="0" err="1">
                <a:latin typeface="Times"/>
                <a:cs typeface="Times"/>
              </a:rPr>
              <a:t>trình</a:t>
            </a:r>
            <a:r>
              <a:rPr lang="en-US" sz="4400" dirty="0">
                <a:latin typeface="Times"/>
                <a:cs typeface="Times"/>
              </a:rPr>
              <a:t> website </a:t>
            </a:r>
            <a:r>
              <a:rPr lang="en-US" sz="4400" dirty="0" err="1">
                <a:latin typeface="Times"/>
                <a:cs typeface="Times"/>
              </a:rPr>
              <a:t>bán</a:t>
            </a:r>
            <a:r>
              <a:rPr lang="en-US" sz="4400" dirty="0">
                <a:latin typeface="Times"/>
                <a:cs typeface="Times"/>
              </a:rPr>
              <a:t> </a:t>
            </a:r>
            <a:r>
              <a:rPr lang="en-US" sz="4400" dirty="0" err="1">
                <a:latin typeface="Times"/>
                <a:cs typeface="Times"/>
              </a:rPr>
              <a:t>hàng</a:t>
            </a:r>
            <a:r>
              <a:rPr lang="en-US" sz="4400" dirty="0"/>
              <a:t> </a:t>
            </a:r>
            <a:endParaRPr lang="vi-VN" sz="4400" dirty="0"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5461005"/>
            <a:ext cx="6987645" cy="423328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Times"/>
                <a:cs typeface="Times"/>
              </a:rPr>
              <a:t>Bán</a:t>
            </a:r>
            <a:r>
              <a:rPr lang="en-US" sz="1800" dirty="0">
                <a:latin typeface="Times"/>
                <a:cs typeface="Times"/>
              </a:rPr>
              <a:t> laptop</a:t>
            </a:r>
          </a:p>
        </p:txBody>
      </p:sp>
      <p:pic>
        <p:nvPicPr>
          <p:cNvPr id="4" name="Hình ảnh 4" descr="Ảnh có chứa người, trong nhà, máy tính xách tay, máy tính&#10;&#10;Mô tả được tạo với mức tin cậy rất cao">
            <a:extLst>
              <a:ext uri="{FF2B5EF4-FFF2-40B4-BE49-F238E27FC236}">
                <a16:creationId xmlns:a16="http://schemas.microsoft.com/office/drawing/2014/main" id="{3810150A-6387-44C9-A9C2-92D88F8FC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5" r="1" b="1915"/>
          <a:stretch/>
        </p:blipFill>
        <p:spPr>
          <a:xfrm>
            <a:off x="3967843" y="608014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48F078-1434-40B6-B479-CAF3FD32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05" y="1396180"/>
            <a:ext cx="6698127" cy="3842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Hóa</a:t>
            </a:r>
            <a:endParaRPr lang="en-US" sz="6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9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35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DDCF04-71B6-41DF-A34B-467353FB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Thực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hiện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được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chức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năng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xem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thêm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xóa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sửa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br>
              <a:rPr lang="en-US" sz="2300" dirty="0"/>
            </a:b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Sửa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nhanh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sản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phẩm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xuất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sản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phẩm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cũng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loại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danh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mục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D4BA79BC-8A15-4DE9-81F5-2FEDF9574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78E2B-D534-409A-B7F0-44A4587B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7441"/>
          <a:stretch/>
        </p:blipFill>
        <p:spPr>
          <a:xfrm>
            <a:off x="4045131" y="1729028"/>
            <a:ext cx="3506068" cy="1440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D99B2-DEEE-498D-9E62-8CE1D5BC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925" y="1647055"/>
            <a:ext cx="3506069" cy="1604026"/>
          </a:xfrm>
          <a:prstGeom prst="rect">
            <a:avLst/>
          </a:prstGeom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2229526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552CFF14-253A-494B-A44F-8BD47B45F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043" r="9091" b="12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4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FE25-11C4-4CF8-BFBD-C294C398BA85}"/>
              </a:ext>
            </a:extLst>
          </p:cNvPr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Cảm ơn mọi người đã theo dõi</a:t>
            </a:r>
            <a:endParaRPr lang="en-US" sz="5400" b="1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49B6E1-032C-429B-AF1D-3488DEE94C75}"/>
              </a:ext>
            </a:extLst>
          </p:cNvPr>
          <p:cNvSpPr txBox="1"/>
          <p:nvPr/>
        </p:nvSpPr>
        <p:spPr>
          <a:xfrm>
            <a:off x="9824044" y="66579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Newfoundland_(island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1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C39A5A-6D63-4FAC-B6C2-D37778B9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80E46C4F-3514-46CB-AE42-CB6078352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E5084902-5C24-45E2-B5A3-092541E3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7FA1E91-A8BC-48A2-AC9A-E89FD9612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764E3167-8F97-4F74-BF1C-06B09CB7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7008DBEC-8AE7-4A3E-92FB-A56EDF90D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A04160F-52CD-4394-AAF9-EE7B5A1F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3D4934A8-11E2-4296-B862-3D31D00A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96" y="685800"/>
            <a:ext cx="2543201" cy="175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 err="1">
                <a:latin typeface="Times"/>
                <a:cs typeface="Times"/>
              </a:rPr>
              <a:t>Chức</a:t>
            </a:r>
            <a:r>
              <a:rPr lang="en-US" sz="3200" dirty="0">
                <a:latin typeface="Times"/>
                <a:cs typeface="Times"/>
              </a:rPr>
              <a:t> </a:t>
            </a:r>
            <a:r>
              <a:rPr lang="en-US" sz="3200" dirty="0" err="1">
                <a:latin typeface="Times"/>
                <a:cs typeface="Times"/>
              </a:rPr>
              <a:t>năng</a:t>
            </a:r>
            <a:r>
              <a:rPr lang="en-US" sz="3200" dirty="0">
                <a:latin typeface="Times"/>
                <a:cs typeface="Times"/>
              </a:rPr>
              <a:t> Website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FFEF294-EEF4-415F-A0EE-504897BE4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0" y="2666999"/>
            <a:ext cx="2812387" cy="31242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US" sz="2000" dirty="0" err="1">
                <a:latin typeface="Times"/>
                <a:cs typeface="Times"/>
              </a:rPr>
              <a:t>Chức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năng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cho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khách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hàng</a:t>
            </a:r>
            <a:endParaRPr lang="en-US" sz="2000" dirty="0">
              <a:latin typeface="Times"/>
              <a:cs typeface="Times"/>
            </a:endParaRPr>
          </a:p>
          <a:p>
            <a:pPr marL="342900" indent="-342900"/>
            <a:r>
              <a:rPr lang="en-US" sz="2000" dirty="0" err="1">
                <a:latin typeface="Times"/>
                <a:cs typeface="Times"/>
              </a:rPr>
              <a:t>Chức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năng</a:t>
            </a:r>
            <a:r>
              <a:rPr lang="en-US" sz="2000" dirty="0">
                <a:latin typeface="Times"/>
                <a:cs typeface="Times"/>
              </a:rPr>
              <a:t> </a:t>
            </a:r>
            <a:r>
              <a:rPr lang="en-US" sz="2000" dirty="0" err="1">
                <a:latin typeface="Times"/>
                <a:cs typeface="Times"/>
              </a:rPr>
              <a:t>quản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trị</a:t>
            </a:r>
            <a:endParaRPr lang="en-US" sz="2000">
              <a:latin typeface="Times"/>
              <a:cs typeface="Times"/>
            </a:endParaRPr>
          </a:p>
        </p:txBody>
      </p:sp>
      <p:sp>
        <p:nvSpPr>
          <p:cNvPr id="45" name="Rounded Rectangle 16">
            <a:extLst>
              <a:ext uri="{FF2B5EF4-FFF2-40B4-BE49-F238E27FC236}">
                <a16:creationId xmlns:a16="http://schemas.microsoft.com/office/drawing/2014/main" id="{55599FE3-8CCE-4364-9F89-0C11699C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Hình ảnh 13" descr="Ảnh có chứa vận tải, bánh xe&#10;&#10;Mô tả được tạo với mức tin cậy rất cao">
            <a:extLst>
              <a:ext uri="{FF2B5EF4-FFF2-40B4-BE49-F238E27FC236}">
                <a16:creationId xmlns:a16="http://schemas.microsoft.com/office/drawing/2014/main" id="{A1420914-7C1F-453D-A0F7-74BB34E435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2942" b="-1"/>
          <a:stretch/>
        </p:blipFill>
        <p:spPr>
          <a:xfrm>
            <a:off x="4941202" y="1011765"/>
            <a:ext cx="6237359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33002-993A-450C-9380-E5918DE3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/>
              <a:t>CHỨC NĂNG CHO KHÁNH HÀNG</a:t>
            </a:r>
          </a:p>
        </p:txBody>
      </p:sp>
    </p:spTree>
    <p:extLst>
      <p:ext uri="{BB962C8B-B14F-4D97-AF65-F5344CB8AC3E}">
        <p14:creationId xmlns:p14="http://schemas.microsoft.com/office/powerpoint/2010/main" val="420141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4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164E9BCF-1B67-4514-808C-A5DCBDEB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CA48F078-1434-40B6-B479-CAF3FD32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05" y="1396180"/>
            <a:ext cx="6698127" cy="3842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 err="1"/>
              <a:t>Cấu</a:t>
            </a:r>
            <a:r>
              <a:rPr lang="en-US" sz="6000" dirty="0"/>
              <a:t> </a:t>
            </a:r>
            <a:r>
              <a:rPr lang="en-US" sz="6000" dirty="0" err="1"/>
              <a:t>Trúc</a:t>
            </a:r>
            <a:r>
              <a:rPr lang="en-US" sz="6000" dirty="0"/>
              <a:t> Chung</a:t>
            </a:r>
          </a:p>
        </p:txBody>
      </p:sp>
    </p:spTree>
    <p:extLst>
      <p:ext uri="{BB962C8B-B14F-4D97-AF65-F5344CB8AC3E}">
        <p14:creationId xmlns:p14="http://schemas.microsoft.com/office/powerpoint/2010/main" val="149703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8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06CE94C8-C9FD-4E25-9A26-A28F25B2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1092823"/>
            <a:ext cx="4175786" cy="2178518"/>
          </a:xfrm>
          <a:prstGeom prst="rect">
            <a:avLst/>
          </a:prstGeom>
        </p:spPr>
      </p:pic>
      <p:pic>
        <p:nvPicPr>
          <p:cNvPr id="6" name="Hình ảnh 6" descr="Ảnh có chứa nước, thuyền, ảnh chụp màn hình, nhỏ&#10;&#10;Mô tả được tạo với mức tin cậy rất cao">
            <a:extLst>
              <a:ext uri="{FF2B5EF4-FFF2-40B4-BE49-F238E27FC236}">
                <a16:creationId xmlns:a16="http://schemas.microsoft.com/office/drawing/2014/main" id="{E4A1E4B4-C2BE-4964-AA49-A31486FD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28" y="4192815"/>
            <a:ext cx="4175787" cy="2183965"/>
          </a:xfrm>
          <a:prstGeom prst="rect">
            <a:avLst/>
          </a:prstGeom>
        </p:spPr>
      </p:pic>
      <p:pic>
        <p:nvPicPr>
          <p:cNvPr id="4" name="Hình ảnh 4" descr="Ảnh có chứa ảnh chụp màn hình, màn hình, đang ngồi, máy tính&#10;&#10;Mô tả được tạo với mức tin cậy rất cao">
            <a:extLst>
              <a:ext uri="{FF2B5EF4-FFF2-40B4-BE49-F238E27FC236}">
                <a16:creationId xmlns:a16="http://schemas.microsoft.com/office/drawing/2014/main" id="{A8451E49-C910-47A9-A9F6-79A16627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343" y="1913719"/>
            <a:ext cx="6740952" cy="4458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92D98-B271-4D9C-BD68-B01C23658A8F}"/>
              </a:ext>
            </a:extLst>
          </p:cNvPr>
          <p:cNvSpPr txBox="1"/>
          <p:nvPr/>
        </p:nvSpPr>
        <p:spPr>
          <a:xfrm>
            <a:off x="6457105" y="885390"/>
            <a:ext cx="3576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imes" panose="02020603050405020304" pitchFamily="18" charset="0"/>
                <a:cs typeface="Times" panose="02020603050405020304" pitchFamily="18" charset="0"/>
              </a:rPr>
              <a:t>Trang Chủ</a:t>
            </a:r>
            <a:endParaRPr lang="en-US" sz="32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53D64-E145-43ED-9018-266B12DC9F31}"/>
              </a:ext>
            </a:extLst>
          </p:cNvPr>
          <p:cNvSpPr txBox="1"/>
          <p:nvPr/>
        </p:nvSpPr>
        <p:spPr>
          <a:xfrm>
            <a:off x="761562" y="524945"/>
            <a:ext cx="357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Times" panose="02020603050405020304" pitchFamily="18" charset="0"/>
                <a:cs typeface="Times" panose="02020603050405020304" pitchFamily="18" charset="0"/>
              </a:rPr>
              <a:t>Sản Phẩm</a:t>
            </a:r>
            <a:endParaRPr lang="en-US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143EC-313A-4F84-BDCC-4D21815A33D9}"/>
              </a:ext>
            </a:extLst>
          </p:cNvPr>
          <p:cNvSpPr txBox="1"/>
          <p:nvPr/>
        </p:nvSpPr>
        <p:spPr>
          <a:xfrm>
            <a:off x="701839" y="3698188"/>
            <a:ext cx="357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Times" panose="02020603050405020304" pitchFamily="18" charset="0"/>
                <a:cs typeface="Times" panose="02020603050405020304" pitchFamily="18" charset="0"/>
              </a:rPr>
              <a:t>Thông Tin</a:t>
            </a:r>
            <a:endParaRPr lang="en-US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3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CFA28F-70CD-48DD-877B-6049A03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28" y="1655480"/>
            <a:ext cx="3209544" cy="14683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F88B5BB-E980-416A-AEF2-1267FE6C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67" y="1651468"/>
            <a:ext cx="3209544" cy="1472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448D8-8FA1-416F-812A-760BC5634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621" y="1651468"/>
            <a:ext cx="3209544" cy="1476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293049-7CC6-4BD1-A8F8-310D57A993EC}"/>
              </a:ext>
            </a:extLst>
          </p:cNvPr>
          <p:cNvSpPr txBox="1"/>
          <p:nvPr/>
        </p:nvSpPr>
        <p:spPr>
          <a:xfrm flipH="1">
            <a:off x="1000819" y="3961869"/>
            <a:ext cx="278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thể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liên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kết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mặt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theo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theo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loại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36401-190D-417F-858B-8DDA46265DD0}"/>
              </a:ext>
            </a:extLst>
          </p:cNvPr>
          <p:cNvSpPr txBox="1"/>
          <p:nvPr/>
        </p:nvSpPr>
        <p:spPr>
          <a:xfrm flipH="1">
            <a:off x="4617659" y="4059892"/>
            <a:ext cx="278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Hiển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thị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đ</a:t>
            </a:r>
            <a:r>
              <a:rPr lang="vi-VN" sz="1400" dirty="0">
                <a:latin typeface="Times" panose="02020603050405020304" pitchFamily="18" charset="0"/>
                <a:cs typeface="Times" panose="02020603050405020304" pitchFamily="18" charset="0"/>
              </a:rPr>
              <a:t>ư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ợc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tin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mỗi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mặt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gồm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ảnh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, đ</a:t>
            </a:r>
            <a:r>
              <a:rPr lang="vi-VN" sz="1400" dirty="0">
                <a:latin typeface="Times" panose="02020603050405020304" pitchFamily="18" charset="0"/>
                <a:cs typeface="Times" panose="02020603050405020304" pitchFamily="18" charset="0"/>
              </a:rPr>
              <a:t>ơ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giá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9B1BA-6CFA-4DFF-AB4F-9FA990856010}"/>
              </a:ext>
            </a:extLst>
          </p:cNvPr>
          <p:cNvSpPr txBox="1"/>
          <p:nvPr/>
        </p:nvSpPr>
        <p:spPr>
          <a:xfrm flipH="1">
            <a:off x="8407341" y="4060844"/>
            <a:ext cx="2783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Liên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kết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đến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chi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tiết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hóa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đ</a:t>
            </a:r>
            <a:r>
              <a:rPr lang="vi-VN" sz="1400" dirty="0">
                <a:latin typeface="Times" panose="02020603050405020304" pitchFamily="18" charset="0"/>
                <a:cs typeface="Times" panose="02020603050405020304" pitchFamily="18" charset="0"/>
              </a:rPr>
              <a:t>ơ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của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từng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mặt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Hiện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thị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tin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về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sản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phẩm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đ</a:t>
            </a:r>
            <a:r>
              <a:rPr lang="vi-VN" sz="1400" dirty="0">
                <a:latin typeface="Times" panose="02020603050405020304" pitchFamily="18" charset="0"/>
                <a:cs typeface="Times" panose="02020603050405020304" pitchFamily="18" charset="0"/>
              </a:rPr>
              <a:t>ư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ợc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chọn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bởi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khách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hang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mặt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gắn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liên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kết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thể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xem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mà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không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cần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phải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trở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về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trang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liệt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kê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hóa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6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16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8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33002-993A-450C-9380-E5918DE3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dirty="0"/>
              <a:t>CHỨC NĂNG </a:t>
            </a:r>
            <a:br>
              <a:rPr lang="en-US" sz="7200" b="1" dirty="0"/>
            </a:br>
            <a:r>
              <a:rPr lang="en-US" sz="7200" b="1" dirty="0"/>
              <a:t>QUẢN TRỊ</a:t>
            </a:r>
          </a:p>
        </p:txBody>
      </p:sp>
    </p:spTree>
    <p:extLst>
      <p:ext uri="{BB962C8B-B14F-4D97-AF65-F5344CB8AC3E}">
        <p14:creationId xmlns:p14="http://schemas.microsoft.com/office/powerpoint/2010/main" val="363563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48F078-1434-40B6-B479-CAF3FD32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05" y="1396180"/>
            <a:ext cx="6698127" cy="3842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Loại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endParaRPr lang="en-US" sz="6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33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4240DE2-765C-4EED-949B-E5E3D6B6A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C978CE4-F1AA-42EC-BA3D-5542AFE0D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60BF53F-5738-47D5-9A23-FD9BFBA09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23664FF2-5FE8-4470-B930-0441ADB64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69900171-AF58-4928-8438-77B77CB69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0BA263F-2493-4307-B833-A4B930E4A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CDCDF00-BBE2-420D-A267-1D55E7A77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DDCF04-71B6-41DF-A34B-467353FB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Thực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hiện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được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chức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năng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xem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thêm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xóa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sửa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br>
              <a:rPr lang="en-US" dirty="0"/>
            </a:b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Xuất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sản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phẩm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thuộc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loại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đó</a:t>
            </a:r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CE7D7BAD-C4A6-410F-AA71-2D1C84246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8F2A2-2EC8-4621-A040-0D3122C3D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" r="55969" b="2"/>
          <a:stretch/>
        </p:blipFill>
        <p:spPr>
          <a:xfrm>
            <a:off x="4045132" y="977433"/>
            <a:ext cx="2282891" cy="2947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6838F-0209-425D-B507-6395599C72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8" r="57662" b="2"/>
          <a:stretch/>
        </p:blipFill>
        <p:spPr>
          <a:xfrm>
            <a:off x="6491749" y="977433"/>
            <a:ext cx="2282891" cy="2947416"/>
          </a:xfrm>
          <a:prstGeom prst="rect">
            <a:avLst/>
          </a:prstGeom>
          <a:ln w="53975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11AB0-FFB7-42B0-8773-964BF0A0E4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5" r="57195" b="2"/>
          <a:stretch/>
        </p:blipFill>
        <p:spPr>
          <a:xfrm>
            <a:off x="8938366" y="977433"/>
            <a:ext cx="2282891" cy="2947416"/>
          </a:xfrm>
          <a:prstGeom prst="rect">
            <a:avLst/>
          </a:prstGeom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710382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Màn hình rộng</PresentationFormat>
  <Paragraphs>22</Paragraphs>
  <Slides>12</Slides>
  <Notes>0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3" baseType="lpstr">
      <vt:lpstr>Parallax</vt:lpstr>
      <vt:lpstr>Thuyết trình website bán hàng </vt:lpstr>
      <vt:lpstr>Chức năng Website</vt:lpstr>
      <vt:lpstr>CHỨC NĂNG CHO KHÁNH HÀNG</vt:lpstr>
      <vt:lpstr>Cấu Trúc Chung</vt:lpstr>
      <vt:lpstr>Bản trình bày PowerPoint</vt:lpstr>
      <vt:lpstr>Bản trình bày PowerPoint</vt:lpstr>
      <vt:lpstr>CHỨC NĂNG  QUẢN TRỊ</vt:lpstr>
      <vt:lpstr>Quản Lý Loại Hàng</vt:lpstr>
      <vt:lpstr>- Thực hiện được các chức năng xem, thêm, xóa, sửa  - Xuất các sản phẩm thuộc loại hàng đó</vt:lpstr>
      <vt:lpstr>Quản Lý Hàng Hóa</vt:lpstr>
      <vt:lpstr>- Thực hiện được các chức năng xem, thêm, xóa, sửa  - Sửa nhanh sản phẩm, xuất các sản phẩm cũng loại danh mục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Thuyết trình website bán hàng </dc:title>
  <dc:creator>Kien Dang</dc:creator>
  <cp:lastModifiedBy>Kien Dang</cp:lastModifiedBy>
  <cp:revision>2</cp:revision>
  <dcterms:created xsi:type="dcterms:W3CDTF">2019-12-16T15:36:05Z</dcterms:created>
  <dcterms:modified xsi:type="dcterms:W3CDTF">2019-12-16T15:37:03Z</dcterms:modified>
</cp:coreProperties>
</file>